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1" r:id="rId123"/>
    <p:sldId id="380" r:id="rId124"/>
    <p:sldId id="382" r:id="rId125"/>
    <p:sldId id="385" r:id="rId126"/>
    <p:sldId id="388" r:id="rId127"/>
    <p:sldId id="387" r:id="rId128"/>
    <p:sldId id="389" r:id="rId129"/>
    <p:sldId id="386" r:id="rId130"/>
    <p:sldId id="383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11" r:id="rId150"/>
    <p:sldId id="412" r:id="rId151"/>
    <p:sldId id="414" r:id="rId152"/>
    <p:sldId id="413" r:id="rId153"/>
    <p:sldId id="417" r:id="rId154"/>
    <p:sldId id="415" r:id="rId155"/>
    <p:sldId id="416" r:id="rId156"/>
    <p:sldId id="408" r:id="rId157"/>
    <p:sldId id="409" r:id="rId158"/>
    <p:sldId id="410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slide" Target="slides/slide156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err="1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</a:t>
            </a:r>
            <a:r>
              <a:rPr lang="es-ES" dirty="0" err="1" smtClean="0"/>
              <a:t>Array</a:t>
            </a:r>
            <a:r>
              <a:rPr lang="es-ES" dirty="0" smtClean="0"/>
              <a:t>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</a:t>
            </a:r>
            <a:r>
              <a:rPr lang="es-ES" dirty="0" smtClean="0"/>
              <a:t>n es destruido.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</a:t>
            </a:r>
            <a:r>
              <a:rPr lang="es-ES" dirty="0" smtClean="0"/>
              <a:t>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</a:t>
            </a:r>
            <a:r>
              <a:rPr lang="es-ES" dirty="0" smtClean="0"/>
              <a:t>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  <a:endParaRPr lang="es-E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err="1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err="1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err="1" smtClean="0">
                <a:solidFill>
                  <a:srgbClr val="323330"/>
                </a:solidFill>
              </a:rPr>
              <a:t>function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function</a:t>
            </a:r>
            <a:r>
              <a:rPr lang="es-ES" sz="1600" dirty="0"/>
              <a:t>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this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9816</TotalTime>
  <Words>6468</Words>
  <Application>Microsoft Office PowerPoint</Application>
  <PresentationFormat>Widescreen</PresentationFormat>
  <Paragraphs>1168</Paragraphs>
  <Slides>156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156</vt:i4>
      </vt:variant>
    </vt:vector>
  </HeadingPairs>
  <TitlesOfParts>
    <vt:vector size="164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Objetos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243</cp:revision>
  <cp:lastPrinted>2015-06-06T06:52:46Z</cp:lastPrinted>
  <dcterms:created xsi:type="dcterms:W3CDTF">2015-05-29T14:06:59Z</dcterms:created>
  <dcterms:modified xsi:type="dcterms:W3CDTF">2015-06-06T23:05:16Z</dcterms:modified>
</cp:coreProperties>
</file>